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5" r:id="rId9"/>
    <p:sldId id="263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5F5DC"/>
    <a:srgbClr val="F5D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7ED77-764F-4715-A533-1B56A8DC2C86}" v="145" dt="2024-05-30T23:42:56.7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8" autoAdjust="0"/>
    <p:restoredTop sz="85801" autoAdjust="0"/>
  </p:normalViewPr>
  <p:slideViewPr>
    <p:cSldViewPr snapToGrid="0">
      <p:cViewPr varScale="1">
        <p:scale>
          <a:sx n="55" d="100"/>
          <a:sy n="55" d="100"/>
        </p:scale>
        <p:origin x="1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aulo" userId="6e73a43065eb75be" providerId="LiveId" clId="{0607ED77-764F-4715-A533-1B56A8DC2C86}"/>
    <pc:docChg chg="undo custSel addSld delSld modSld sldOrd">
      <pc:chgData name="João Paulo" userId="6e73a43065eb75be" providerId="LiveId" clId="{0607ED77-764F-4715-A533-1B56A8DC2C86}" dt="2024-05-30T23:43:05.201" v="1706" actId="1076"/>
      <pc:docMkLst>
        <pc:docMk/>
      </pc:docMkLst>
      <pc:sldChg chg="addSp delSp modSp mod modAnim">
        <pc:chgData name="João Paulo" userId="6e73a43065eb75be" providerId="LiveId" clId="{0607ED77-764F-4715-A533-1B56A8DC2C86}" dt="2024-05-30T23:38:58.050" v="1650" actId="21"/>
        <pc:sldMkLst>
          <pc:docMk/>
          <pc:sldMk cId="820245736" sldId="262"/>
        </pc:sldMkLst>
        <pc:spChg chg="add del mod">
          <ac:chgData name="João Paulo" userId="6e73a43065eb75be" providerId="LiveId" clId="{0607ED77-764F-4715-A533-1B56A8DC2C86}" dt="2024-05-30T23:38:49.342" v="1649" actId="478"/>
          <ac:spMkLst>
            <pc:docMk/>
            <pc:sldMk cId="820245736" sldId="262"/>
            <ac:spMk id="4" creationId="{FDB788A9-490A-1E90-3DDF-6F7067907490}"/>
          </ac:spMkLst>
        </pc:spChg>
        <pc:spChg chg="mod">
          <ac:chgData name="João Paulo" userId="6e73a43065eb75be" providerId="LiveId" clId="{0607ED77-764F-4715-A533-1B56A8DC2C86}" dt="2024-05-30T15:20:36.749" v="768" actId="14100"/>
          <ac:spMkLst>
            <pc:docMk/>
            <pc:sldMk cId="820245736" sldId="262"/>
            <ac:spMk id="6" creationId="{03E3E31F-A2FD-7D20-0EAB-A27D38E382F6}"/>
          </ac:spMkLst>
        </pc:spChg>
        <pc:spChg chg="mod">
          <ac:chgData name="João Paulo" userId="6e73a43065eb75be" providerId="LiveId" clId="{0607ED77-764F-4715-A533-1B56A8DC2C86}" dt="2024-05-30T23:36:46.141" v="1634" actId="1076"/>
          <ac:spMkLst>
            <pc:docMk/>
            <pc:sldMk cId="820245736" sldId="262"/>
            <ac:spMk id="9" creationId="{57B28C23-7273-7912-C4E7-E77F337F7F52}"/>
          </ac:spMkLst>
        </pc:spChg>
        <pc:spChg chg="mod">
          <ac:chgData name="João Paulo" userId="6e73a43065eb75be" providerId="LiveId" clId="{0607ED77-764F-4715-A533-1B56A8DC2C86}" dt="2024-05-30T23:38:58.050" v="1650" actId="21"/>
          <ac:spMkLst>
            <pc:docMk/>
            <pc:sldMk cId="820245736" sldId="262"/>
            <ac:spMk id="14" creationId="{F9F95664-2014-B51D-64C7-F161A944A2DC}"/>
          </ac:spMkLst>
        </pc:spChg>
        <pc:spChg chg="del mod">
          <ac:chgData name="João Paulo" userId="6e73a43065eb75be" providerId="LiveId" clId="{0607ED77-764F-4715-A533-1B56A8DC2C86}" dt="2024-05-30T23:28:37.753" v="1625" actId="478"/>
          <ac:spMkLst>
            <pc:docMk/>
            <pc:sldMk cId="820245736" sldId="262"/>
            <ac:spMk id="17" creationId="{CEEEFAC7-F309-FF1F-B423-E0856D94066B}"/>
          </ac:spMkLst>
        </pc:spChg>
        <pc:spChg chg="mod">
          <ac:chgData name="João Paulo" userId="6e73a43065eb75be" providerId="LiveId" clId="{0607ED77-764F-4715-A533-1B56A8DC2C86}" dt="2024-05-30T23:36:46.141" v="1634" actId="1076"/>
          <ac:spMkLst>
            <pc:docMk/>
            <pc:sldMk cId="820245736" sldId="262"/>
            <ac:spMk id="19" creationId="{798B9159-B7C6-AD6F-C51B-C589A3F76219}"/>
          </ac:spMkLst>
        </pc:spChg>
        <pc:spChg chg="del mod">
          <ac:chgData name="João Paulo" userId="6e73a43065eb75be" providerId="LiveId" clId="{0607ED77-764F-4715-A533-1B56A8DC2C86}" dt="2024-05-30T23:28:36.290" v="1624" actId="478"/>
          <ac:spMkLst>
            <pc:docMk/>
            <pc:sldMk cId="820245736" sldId="262"/>
            <ac:spMk id="21" creationId="{2E9B0D7C-1B86-534E-7012-6FE61542B779}"/>
          </ac:spMkLst>
        </pc:spChg>
        <pc:spChg chg="mod">
          <ac:chgData name="João Paulo" userId="6e73a43065eb75be" providerId="LiveId" clId="{0607ED77-764F-4715-A533-1B56A8DC2C86}" dt="2024-05-30T23:37:10.845" v="1638" actId="14100"/>
          <ac:spMkLst>
            <pc:docMk/>
            <pc:sldMk cId="820245736" sldId="262"/>
            <ac:spMk id="22" creationId="{6F884FD9-C8D7-E72D-A52C-AF5C89CD0F57}"/>
          </ac:spMkLst>
        </pc:spChg>
        <pc:spChg chg="mod">
          <ac:chgData name="João Paulo" userId="6e73a43065eb75be" providerId="LiveId" clId="{0607ED77-764F-4715-A533-1B56A8DC2C86}" dt="2024-05-30T23:37:00.984" v="1636" actId="1076"/>
          <ac:spMkLst>
            <pc:docMk/>
            <pc:sldMk cId="820245736" sldId="262"/>
            <ac:spMk id="23" creationId="{E7ACB69F-F5DC-3876-97EA-A12CC7732619}"/>
          </ac:spMkLst>
        </pc:spChg>
        <pc:spChg chg="mod">
          <ac:chgData name="João Paulo" userId="6e73a43065eb75be" providerId="LiveId" clId="{0607ED77-764F-4715-A533-1B56A8DC2C86}" dt="2024-05-30T23:37:00.984" v="1636" actId="1076"/>
          <ac:spMkLst>
            <pc:docMk/>
            <pc:sldMk cId="820245736" sldId="262"/>
            <ac:spMk id="24" creationId="{32DA91FD-2D21-AA69-E86A-5DBE80B5861E}"/>
          </ac:spMkLst>
        </pc:spChg>
        <pc:picChg chg="add mod">
          <ac:chgData name="João Paulo" userId="6e73a43065eb75be" providerId="LiveId" clId="{0607ED77-764F-4715-A533-1B56A8DC2C86}" dt="2024-05-30T23:38:34.644" v="1640" actId="1076"/>
          <ac:picMkLst>
            <pc:docMk/>
            <pc:sldMk cId="820245736" sldId="262"/>
            <ac:picMk id="3" creationId="{7F610FEC-5307-B644-E645-6369A32E6725}"/>
          </ac:picMkLst>
        </pc:picChg>
      </pc:sldChg>
      <pc:sldChg chg="addSp delSp modSp mod">
        <pc:chgData name="João Paulo" userId="6e73a43065eb75be" providerId="LiveId" clId="{0607ED77-764F-4715-A533-1B56A8DC2C86}" dt="2024-05-30T23:42:23.120" v="1702" actId="113"/>
        <pc:sldMkLst>
          <pc:docMk/>
          <pc:sldMk cId="3966565946" sldId="263"/>
        </pc:sldMkLst>
        <pc:spChg chg="add del mod">
          <ac:chgData name="João Paulo" userId="6e73a43065eb75be" providerId="LiveId" clId="{0607ED77-764F-4715-A533-1B56A8DC2C86}" dt="2024-05-30T12:15:07.002" v="60" actId="478"/>
          <ac:spMkLst>
            <pc:docMk/>
            <pc:sldMk cId="3966565946" sldId="263"/>
            <ac:spMk id="2" creationId="{BF2BDCA0-4945-B79B-1595-50109FC5850F}"/>
          </ac:spMkLst>
        </pc:spChg>
        <pc:spChg chg="add del mod">
          <ac:chgData name="João Paulo" userId="6e73a43065eb75be" providerId="LiveId" clId="{0607ED77-764F-4715-A533-1B56A8DC2C86}" dt="2024-05-30T12:16:33.282" v="190" actId="478"/>
          <ac:spMkLst>
            <pc:docMk/>
            <pc:sldMk cId="3966565946" sldId="263"/>
            <ac:spMk id="3" creationId="{988609B1-4C61-5F35-4CF3-08270FAF6A6C}"/>
          </ac:spMkLst>
        </pc:spChg>
        <pc:spChg chg="add del mod">
          <ac:chgData name="João Paulo" userId="6e73a43065eb75be" providerId="LiveId" clId="{0607ED77-764F-4715-A533-1B56A8DC2C86}" dt="2024-05-30T12:16:32.131" v="188" actId="478"/>
          <ac:spMkLst>
            <pc:docMk/>
            <pc:sldMk cId="3966565946" sldId="263"/>
            <ac:spMk id="6" creationId="{4260F187-85E0-92A7-75F6-EC274F25CD6F}"/>
          </ac:spMkLst>
        </pc:spChg>
        <pc:spChg chg="add del mod">
          <ac:chgData name="João Paulo" userId="6e73a43065eb75be" providerId="LiveId" clId="{0607ED77-764F-4715-A533-1B56A8DC2C86}" dt="2024-05-30T12:16:30.718" v="186" actId="478"/>
          <ac:spMkLst>
            <pc:docMk/>
            <pc:sldMk cId="3966565946" sldId="263"/>
            <ac:spMk id="7" creationId="{3C8687B6-67C4-7412-7864-68471EF870DC}"/>
          </ac:spMkLst>
        </pc:spChg>
        <pc:spChg chg="mod">
          <ac:chgData name="João Paulo" userId="6e73a43065eb75be" providerId="LiveId" clId="{0607ED77-764F-4715-A533-1B56A8DC2C86}" dt="2024-05-30T12:15:12.023" v="61" actId="20577"/>
          <ac:spMkLst>
            <pc:docMk/>
            <pc:sldMk cId="3966565946" sldId="263"/>
            <ac:spMk id="10" creationId="{8C799075-5CE4-0DBF-F3B8-C0096CF6C0A6}"/>
          </ac:spMkLst>
        </pc:spChg>
        <pc:spChg chg="add del mod">
          <ac:chgData name="João Paulo" userId="6e73a43065eb75be" providerId="LiveId" clId="{0607ED77-764F-4715-A533-1B56A8DC2C86}" dt="2024-05-30T12:16:31.406" v="187" actId="478"/>
          <ac:spMkLst>
            <pc:docMk/>
            <pc:sldMk cId="3966565946" sldId="263"/>
            <ac:spMk id="11" creationId="{EF160F23-4580-CD92-25CC-2CC3B79224AF}"/>
          </ac:spMkLst>
        </pc:spChg>
        <pc:graphicFrameChg chg="add mod modGraphic">
          <ac:chgData name="João Paulo" userId="6e73a43065eb75be" providerId="LiveId" clId="{0607ED77-764F-4715-A533-1B56A8DC2C86}" dt="2024-05-30T23:42:23.120" v="1702" actId="113"/>
          <ac:graphicFrameMkLst>
            <pc:docMk/>
            <pc:sldMk cId="3966565946" sldId="263"/>
            <ac:graphicFrameMk id="12" creationId="{E751F150-472D-C452-F12E-E269FB39C2DD}"/>
          </ac:graphicFrameMkLst>
        </pc:graphicFrameChg>
      </pc:sldChg>
      <pc:sldChg chg="addSp delSp modSp mod delAnim modAnim">
        <pc:chgData name="João Paulo" userId="6e73a43065eb75be" providerId="LiveId" clId="{0607ED77-764F-4715-A533-1B56A8DC2C86}" dt="2024-05-30T23:43:05.201" v="1706" actId="1076"/>
        <pc:sldMkLst>
          <pc:docMk/>
          <pc:sldMk cId="3841186718" sldId="264"/>
        </pc:sldMkLst>
        <pc:spChg chg="mod">
          <ac:chgData name="João Paulo" userId="6e73a43065eb75be" providerId="LiveId" clId="{0607ED77-764F-4715-A533-1B56A8DC2C86}" dt="2024-05-30T22:56:08.475" v="1598" actId="20577"/>
          <ac:spMkLst>
            <pc:docMk/>
            <pc:sldMk cId="3841186718" sldId="264"/>
            <ac:spMk id="8" creationId="{4F0F2F27-1E1A-E2F3-D7A9-7BF2D4DF8760}"/>
          </ac:spMkLst>
        </pc:spChg>
        <pc:picChg chg="add del mod">
          <ac:chgData name="João Paulo" userId="6e73a43065eb75be" providerId="LiveId" clId="{0607ED77-764F-4715-A533-1B56A8DC2C86}" dt="2024-05-30T22:56:06.101" v="1595" actId="478"/>
          <ac:picMkLst>
            <pc:docMk/>
            <pc:sldMk cId="3841186718" sldId="264"/>
            <ac:picMk id="2" creationId="{CCED3D1B-5543-A67A-374C-55C97BEBD6DF}"/>
          </ac:picMkLst>
        </pc:picChg>
        <pc:picChg chg="add mod">
          <ac:chgData name="João Paulo" userId="6e73a43065eb75be" providerId="LiveId" clId="{0607ED77-764F-4715-A533-1B56A8DC2C86}" dt="2024-05-30T23:43:05.201" v="1706" actId="1076"/>
          <ac:picMkLst>
            <pc:docMk/>
            <pc:sldMk cId="3841186718" sldId="264"/>
            <ac:picMk id="3" creationId="{6D1E0E57-3C3B-018B-9A26-0C0700FC99D8}"/>
          </ac:picMkLst>
        </pc:picChg>
        <pc:picChg chg="add mod">
          <ac:chgData name="João Paulo" userId="6e73a43065eb75be" providerId="LiveId" clId="{0607ED77-764F-4715-A533-1B56A8DC2C86}" dt="2024-05-30T22:32:30.545" v="1402" actId="1076"/>
          <ac:picMkLst>
            <pc:docMk/>
            <pc:sldMk cId="3841186718" sldId="264"/>
            <ac:picMk id="3" creationId="{DBC04D73-054E-145D-3616-B10BD61E4FF5}"/>
          </ac:picMkLst>
        </pc:picChg>
      </pc:sldChg>
      <pc:sldChg chg="addSp delSp modSp add mod">
        <pc:chgData name="João Paulo" userId="6e73a43065eb75be" providerId="LiveId" clId="{0607ED77-764F-4715-A533-1B56A8DC2C86}" dt="2024-05-30T23:41:37.282" v="1701" actId="1076"/>
        <pc:sldMkLst>
          <pc:docMk/>
          <pc:sldMk cId="1358817189" sldId="265"/>
        </pc:sldMkLst>
        <pc:spChg chg="add mod">
          <ac:chgData name="João Paulo" userId="6e73a43065eb75be" providerId="LiveId" clId="{0607ED77-764F-4715-A533-1B56A8DC2C86}" dt="2024-05-30T23:41:37.282" v="1701" actId="1076"/>
          <ac:spMkLst>
            <pc:docMk/>
            <pc:sldMk cId="1358817189" sldId="265"/>
            <ac:spMk id="2" creationId="{DD88391B-CE85-6B72-3D06-A310D09296F4}"/>
          </ac:spMkLst>
        </pc:spChg>
        <pc:spChg chg="add mod">
          <ac:chgData name="João Paulo" userId="6e73a43065eb75be" providerId="LiveId" clId="{0607ED77-764F-4715-A533-1B56A8DC2C86}" dt="2024-05-30T23:41:37.282" v="1701" actId="1076"/>
          <ac:spMkLst>
            <pc:docMk/>
            <pc:sldMk cId="1358817189" sldId="265"/>
            <ac:spMk id="3" creationId="{F142CF2C-E3CE-F514-1770-D53783A70853}"/>
          </ac:spMkLst>
        </pc:spChg>
        <pc:spChg chg="del">
          <ac:chgData name="João Paulo" userId="6e73a43065eb75be" providerId="LiveId" clId="{0607ED77-764F-4715-A533-1B56A8DC2C86}" dt="2024-05-30T23:28:13.963" v="1619" actId="478"/>
          <ac:spMkLst>
            <pc:docMk/>
            <pc:sldMk cId="1358817189" sldId="265"/>
            <ac:spMk id="9" creationId="{57B28C23-7273-7912-C4E7-E77F337F7F52}"/>
          </ac:spMkLst>
        </pc:spChg>
        <pc:spChg chg="del">
          <ac:chgData name="João Paulo" userId="6e73a43065eb75be" providerId="LiveId" clId="{0607ED77-764F-4715-A533-1B56A8DC2C86}" dt="2024-05-30T23:28:17.143" v="1621" actId="478"/>
          <ac:spMkLst>
            <pc:docMk/>
            <pc:sldMk cId="1358817189" sldId="265"/>
            <ac:spMk id="14" creationId="{F9F95664-2014-B51D-64C7-F161A944A2DC}"/>
          </ac:spMkLst>
        </pc:spChg>
        <pc:spChg chg="mod">
          <ac:chgData name="João Paulo" userId="6e73a43065eb75be" providerId="LiveId" clId="{0607ED77-764F-4715-A533-1B56A8DC2C86}" dt="2024-05-30T23:41:13.506" v="1677" actId="1076"/>
          <ac:spMkLst>
            <pc:docMk/>
            <pc:sldMk cId="1358817189" sldId="265"/>
            <ac:spMk id="17" creationId="{CEEEFAC7-F309-FF1F-B423-E0856D94066B}"/>
          </ac:spMkLst>
        </pc:spChg>
        <pc:spChg chg="del">
          <ac:chgData name="João Paulo" userId="6e73a43065eb75be" providerId="LiveId" clId="{0607ED77-764F-4715-A533-1B56A8DC2C86}" dt="2024-05-30T23:28:12.538" v="1618" actId="478"/>
          <ac:spMkLst>
            <pc:docMk/>
            <pc:sldMk cId="1358817189" sldId="265"/>
            <ac:spMk id="19" creationId="{798B9159-B7C6-AD6F-C51B-C589A3F76219}"/>
          </ac:spMkLst>
        </pc:spChg>
        <pc:spChg chg="mod">
          <ac:chgData name="João Paulo" userId="6e73a43065eb75be" providerId="LiveId" clId="{0607ED77-764F-4715-A533-1B56A8DC2C86}" dt="2024-05-30T23:41:13.506" v="1677" actId="1076"/>
          <ac:spMkLst>
            <pc:docMk/>
            <pc:sldMk cId="1358817189" sldId="265"/>
            <ac:spMk id="21" creationId="{2E9B0D7C-1B86-534E-7012-6FE61542B779}"/>
          </ac:spMkLst>
        </pc:spChg>
        <pc:spChg chg="del">
          <ac:chgData name="João Paulo" userId="6e73a43065eb75be" providerId="LiveId" clId="{0607ED77-764F-4715-A533-1B56A8DC2C86}" dt="2024-05-30T23:28:15.373" v="1620" actId="478"/>
          <ac:spMkLst>
            <pc:docMk/>
            <pc:sldMk cId="1358817189" sldId="265"/>
            <ac:spMk id="22" creationId="{6F884FD9-C8D7-E72D-A52C-AF5C89CD0F57}"/>
          </ac:spMkLst>
        </pc:spChg>
        <pc:spChg chg="del">
          <ac:chgData name="João Paulo" userId="6e73a43065eb75be" providerId="LiveId" clId="{0607ED77-764F-4715-A533-1B56A8DC2C86}" dt="2024-05-30T23:28:32.979" v="1623" actId="478"/>
          <ac:spMkLst>
            <pc:docMk/>
            <pc:sldMk cId="1358817189" sldId="265"/>
            <ac:spMk id="23" creationId="{E7ACB69F-F5DC-3876-97EA-A12CC7732619}"/>
          </ac:spMkLst>
        </pc:spChg>
        <pc:spChg chg="del">
          <ac:chgData name="João Paulo" userId="6e73a43065eb75be" providerId="LiveId" clId="{0607ED77-764F-4715-A533-1B56A8DC2C86}" dt="2024-05-30T23:28:32.979" v="1623" actId="478"/>
          <ac:spMkLst>
            <pc:docMk/>
            <pc:sldMk cId="1358817189" sldId="265"/>
            <ac:spMk id="24" creationId="{32DA91FD-2D21-AA69-E86A-5DBE80B5861E}"/>
          </ac:spMkLst>
        </pc:spChg>
        <pc:picChg chg="add mod">
          <ac:chgData name="João Paulo" userId="6e73a43065eb75be" providerId="LiveId" clId="{0607ED77-764F-4715-A533-1B56A8DC2C86}" dt="2024-05-30T23:41:15.627" v="1678" actId="1076"/>
          <ac:picMkLst>
            <pc:docMk/>
            <pc:sldMk cId="1358817189" sldId="265"/>
            <ac:picMk id="5" creationId="{4F999C33-BFC9-3B12-8131-49E4C838D5E7}"/>
          </ac:picMkLst>
        </pc:picChg>
        <pc:picChg chg="add mod">
          <ac:chgData name="João Paulo" userId="6e73a43065eb75be" providerId="LiveId" clId="{0607ED77-764F-4715-A533-1B56A8DC2C86}" dt="2024-05-30T23:41:21.753" v="1679" actId="1076"/>
          <ac:picMkLst>
            <pc:docMk/>
            <pc:sldMk cId="1358817189" sldId="265"/>
            <ac:picMk id="10" creationId="{741FCED4-A4E0-FA4A-16FC-0426366A1788}"/>
          </ac:picMkLst>
        </pc:picChg>
      </pc:sldChg>
      <pc:sldChg chg="addSp delSp modSp new del mod ord">
        <pc:chgData name="João Paulo" userId="6e73a43065eb75be" providerId="LiveId" clId="{0607ED77-764F-4715-A533-1B56A8DC2C86}" dt="2024-05-30T22:56:45.523" v="1599" actId="47"/>
        <pc:sldMkLst>
          <pc:docMk/>
          <pc:sldMk cId="4199402213" sldId="265"/>
        </pc:sldMkLst>
        <pc:spChg chg="del">
          <ac:chgData name="João Paulo" userId="6e73a43065eb75be" providerId="LiveId" clId="{0607ED77-764F-4715-A533-1B56A8DC2C86}" dt="2024-05-30T15:28:45.029" v="819" actId="478"/>
          <ac:spMkLst>
            <pc:docMk/>
            <pc:sldMk cId="4199402213" sldId="265"/>
            <ac:spMk id="2" creationId="{9670F405-AF68-A85E-5DAE-9EDC6F02D62D}"/>
          </ac:spMkLst>
        </pc:spChg>
        <pc:spChg chg="del">
          <ac:chgData name="João Paulo" userId="6e73a43065eb75be" providerId="LiveId" clId="{0607ED77-764F-4715-A533-1B56A8DC2C86}" dt="2024-05-30T15:28:44.426" v="818" actId="478"/>
          <ac:spMkLst>
            <pc:docMk/>
            <pc:sldMk cId="4199402213" sldId="265"/>
            <ac:spMk id="3" creationId="{6790C296-EE07-82F9-3DC2-122A0F64C793}"/>
          </ac:spMkLst>
        </pc:spChg>
        <pc:spChg chg="add mod">
          <ac:chgData name="João Paulo" userId="6e73a43065eb75be" providerId="LiveId" clId="{0607ED77-764F-4715-A533-1B56A8DC2C86}" dt="2024-05-30T15:28:45.848" v="820"/>
          <ac:spMkLst>
            <pc:docMk/>
            <pc:sldMk cId="4199402213" sldId="265"/>
            <ac:spMk id="5" creationId="{0B1B5F8E-21EC-6B56-A0BC-795C71AE2DA1}"/>
          </ac:spMkLst>
        </pc:spChg>
        <pc:spChg chg="add mod">
          <ac:chgData name="João Paulo" userId="6e73a43065eb75be" providerId="LiveId" clId="{0607ED77-764F-4715-A533-1B56A8DC2C86}" dt="2024-05-30T15:28:58.426" v="832" actId="20577"/>
          <ac:spMkLst>
            <pc:docMk/>
            <pc:sldMk cId="4199402213" sldId="265"/>
            <ac:spMk id="6" creationId="{CBBD47C0-781C-A979-0314-38AD103FD341}"/>
          </ac:spMkLst>
        </pc:spChg>
        <pc:spChg chg="add mod">
          <ac:chgData name="João Paulo" userId="6e73a43065eb75be" providerId="LiveId" clId="{0607ED77-764F-4715-A533-1B56A8DC2C86}" dt="2024-05-30T15:28:45.848" v="820"/>
          <ac:spMkLst>
            <pc:docMk/>
            <pc:sldMk cId="4199402213" sldId="265"/>
            <ac:spMk id="7" creationId="{7C02D9FB-1246-AE5B-C297-46B74FF9F88F}"/>
          </ac:spMkLst>
        </pc:spChg>
        <pc:spChg chg="add del mod">
          <ac:chgData name="João Paulo" userId="6e73a43065eb75be" providerId="LiveId" clId="{0607ED77-764F-4715-A533-1B56A8DC2C86}" dt="2024-05-30T15:29:06.105" v="835"/>
          <ac:spMkLst>
            <pc:docMk/>
            <pc:sldMk cId="4199402213" sldId="265"/>
            <ac:spMk id="8" creationId="{CB519ECA-9D01-9D06-2664-2E4DD756AC86}"/>
          </ac:spMkLst>
        </pc:spChg>
        <pc:spChg chg="add del mod">
          <ac:chgData name="João Paulo" userId="6e73a43065eb75be" providerId="LiveId" clId="{0607ED77-764F-4715-A533-1B56A8DC2C86}" dt="2024-05-30T15:39:50.938" v="1301" actId="478"/>
          <ac:spMkLst>
            <pc:docMk/>
            <pc:sldMk cId="4199402213" sldId="265"/>
            <ac:spMk id="9" creationId="{8A3619EC-3A4F-E3B3-1AA8-61B72D8AF93F}"/>
          </ac:spMkLst>
        </pc:spChg>
        <pc:spChg chg="add mod">
          <ac:chgData name="João Paulo" userId="6e73a43065eb75be" providerId="LiveId" clId="{0607ED77-764F-4715-A533-1B56A8DC2C86}" dt="2024-05-30T15:40:24.113" v="1308" actId="1076"/>
          <ac:spMkLst>
            <pc:docMk/>
            <pc:sldMk cId="4199402213" sldId="265"/>
            <ac:spMk id="10" creationId="{4BA61695-1564-6BF7-3AEB-AFA36313FC9F}"/>
          </ac:spMkLst>
        </pc:spChg>
        <pc:spChg chg="add mod">
          <ac:chgData name="João Paulo" userId="6e73a43065eb75be" providerId="LiveId" clId="{0607ED77-764F-4715-A533-1B56A8DC2C86}" dt="2024-05-30T15:40:43.082" v="1312" actId="1076"/>
          <ac:spMkLst>
            <pc:docMk/>
            <pc:sldMk cId="4199402213" sldId="265"/>
            <ac:spMk id="12" creationId="{6E1D211C-BE23-FE0A-223A-7B463891DA3A}"/>
          </ac:spMkLst>
        </pc:spChg>
        <pc:spChg chg="add mod">
          <ac:chgData name="João Paulo" userId="6e73a43065eb75be" providerId="LiveId" clId="{0607ED77-764F-4715-A533-1B56A8DC2C86}" dt="2024-05-30T15:40:38.611" v="1311" actId="1076"/>
          <ac:spMkLst>
            <pc:docMk/>
            <pc:sldMk cId="4199402213" sldId="265"/>
            <ac:spMk id="14" creationId="{0C3B00C7-63C4-DA66-7B6D-DC0A9C78515F}"/>
          </ac:spMkLst>
        </pc:spChg>
        <pc:picChg chg="add mod">
          <ac:chgData name="João Paulo" userId="6e73a43065eb75be" providerId="LiveId" clId="{0607ED77-764F-4715-A533-1B56A8DC2C86}" dt="2024-05-30T15:40:20.318" v="1306" actId="1076"/>
          <ac:picMkLst>
            <pc:docMk/>
            <pc:sldMk cId="4199402213" sldId="265"/>
            <ac:picMk id="11" creationId="{9E893F9F-58D9-93E1-688A-1254D626A6A5}"/>
          </ac:picMkLst>
        </pc:picChg>
        <pc:picChg chg="add mod">
          <ac:chgData name="João Paulo" userId="6e73a43065eb75be" providerId="LiveId" clId="{0607ED77-764F-4715-A533-1B56A8DC2C86}" dt="2024-05-30T15:40:36.009" v="1310" actId="1076"/>
          <ac:picMkLst>
            <pc:docMk/>
            <pc:sldMk cId="4199402213" sldId="265"/>
            <ac:picMk id="13" creationId="{7E82F30D-1C78-8756-6262-48FA7F80B77F}"/>
          </ac:picMkLst>
        </pc:picChg>
        <pc:picChg chg="add mod">
          <ac:chgData name="João Paulo" userId="6e73a43065eb75be" providerId="LiveId" clId="{0607ED77-764F-4715-A533-1B56A8DC2C86}" dt="2024-05-30T15:40:22.173" v="1307" actId="1076"/>
          <ac:picMkLst>
            <pc:docMk/>
            <pc:sldMk cId="4199402213" sldId="265"/>
            <ac:picMk id="1026" creationId="{6EEC69B4-BCDC-E428-FFEB-7025C7F53731}"/>
          </ac:picMkLst>
        </pc:picChg>
        <pc:picChg chg="add">
          <ac:chgData name="João Paulo" userId="6e73a43065eb75be" providerId="LiveId" clId="{0607ED77-764F-4715-A533-1B56A8DC2C86}" dt="2024-05-30T15:36:48.847" v="1116"/>
          <ac:picMkLst>
            <pc:docMk/>
            <pc:sldMk cId="4199402213" sldId="265"/>
            <ac:picMk id="1028" creationId="{E2FD798A-6C82-8D52-7774-9190863948F5}"/>
          </ac:picMkLst>
        </pc:picChg>
        <pc:cxnChg chg="add mod">
          <ac:chgData name="João Paulo" userId="6e73a43065eb75be" providerId="LiveId" clId="{0607ED77-764F-4715-A533-1B56A8DC2C86}" dt="2024-05-30T15:28:45.848" v="820"/>
          <ac:cxnSpMkLst>
            <pc:docMk/>
            <pc:sldMk cId="4199402213" sldId="265"/>
            <ac:cxnSpMk id="4" creationId="{DBAB30FB-450F-F31E-8DAD-B0AFEDFD4169}"/>
          </ac:cxnSpMkLst>
        </pc:cxnChg>
      </pc:sldChg>
      <pc:sldChg chg="addSp delSp modSp add del mod delAnim modAnim">
        <pc:chgData name="João Paulo" userId="6e73a43065eb75be" providerId="LiveId" clId="{0607ED77-764F-4715-A533-1B56A8DC2C86}" dt="2024-05-30T22:56:02.284" v="1592" actId="47"/>
        <pc:sldMkLst>
          <pc:docMk/>
          <pc:sldMk cId="3367143868" sldId="266"/>
        </pc:sldMkLst>
        <pc:spChg chg="mod">
          <ac:chgData name="João Paulo" userId="6e73a43065eb75be" providerId="LiveId" clId="{0607ED77-764F-4715-A533-1B56A8DC2C86}" dt="2024-05-30T22:33:56.756" v="1424" actId="20577"/>
          <ac:spMkLst>
            <pc:docMk/>
            <pc:sldMk cId="3367143868" sldId="266"/>
            <ac:spMk id="8" creationId="{4F0F2F27-1E1A-E2F3-D7A9-7BF2D4DF8760}"/>
          </ac:spMkLst>
        </pc:spChg>
        <pc:picChg chg="del">
          <ac:chgData name="João Paulo" userId="6e73a43065eb75be" providerId="LiveId" clId="{0607ED77-764F-4715-A533-1B56A8DC2C86}" dt="2024-05-30T22:31:42.237" v="1331" actId="478"/>
          <ac:picMkLst>
            <pc:docMk/>
            <pc:sldMk cId="3367143868" sldId="266"/>
            <ac:picMk id="2" creationId="{CCED3D1B-5543-A67A-374C-55C97BEBD6DF}"/>
          </ac:picMkLst>
        </pc:picChg>
        <pc:picChg chg="add del mod">
          <ac:chgData name="João Paulo" userId="6e73a43065eb75be" providerId="LiveId" clId="{0607ED77-764F-4715-A533-1B56A8DC2C86}" dt="2024-05-30T22:32:34.988" v="1404" actId="478"/>
          <ac:picMkLst>
            <pc:docMk/>
            <pc:sldMk cId="3367143868" sldId="266"/>
            <ac:picMk id="3" creationId="{DE086DCA-5D5D-3454-232E-F358FABD63EB}"/>
          </ac:picMkLst>
        </pc:picChg>
        <pc:picChg chg="add del mod">
          <ac:chgData name="João Paulo" userId="6e73a43065eb75be" providerId="LiveId" clId="{0607ED77-764F-4715-A533-1B56A8DC2C86}" dt="2024-05-30T22:32:59.643" v="1411" actId="478"/>
          <ac:picMkLst>
            <pc:docMk/>
            <pc:sldMk cId="3367143868" sldId="266"/>
            <ac:picMk id="4" creationId="{9D2C8D0A-0197-DCF4-1F13-D4EBECE1211A}"/>
          </ac:picMkLst>
        </pc:picChg>
        <pc:picChg chg="add mod ord">
          <ac:chgData name="João Paulo" userId="6e73a43065eb75be" providerId="LiveId" clId="{0607ED77-764F-4715-A533-1B56A8DC2C86}" dt="2024-05-30T22:32:58.507" v="1410" actId="167"/>
          <ac:picMkLst>
            <pc:docMk/>
            <pc:sldMk cId="3367143868" sldId="266"/>
            <ac:picMk id="5" creationId="{89F4F309-C263-C956-38F8-4A9EC5556F21}"/>
          </ac:picMkLst>
        </pc:picChg>
      </pc:sldChg>
      <pc:sldChg chg="addSp delSp modSp add del mod delAnim modAnim">
        <pc:chgData name="João Paulo" userId="6e73a43065eb75be" providerId="LiveId" clId="{0607ED77-764F-4715-A533-1B56A8DC2C86}" dt="2024-05-30T22:56:03.024" v="1593" actId="47"/>
        <pc:sldMkLst>
          <pc:docMk/>
          <pc:sldMk cId="3920332822" sldId="267"/>
        </pc:sldMkLst>
        <pc:spChg chg="mod">
          <ac:chgData name="João Paulo" userId="6e73a43065eb75be" providerId="LiveId" clId="{0607ED77-764F-4715-A533-1B56A8DC2C86}" dt="2024-05-30T22:34:10.480" v="1472" actId="20577"/>
          <ac:spMkLst>
            <pc:docMk/>
            <pc:sldMk cId="3920332822" sldId="267"/>
            <ac:spMk id="8" creationId="{4F0F2F27-1E1A-E2F3-D7A9-7BF2D4DF8760}"/>
          </ac:spMkLst>
        </pc:spChg>
        <pc:picChg chg="add mod ord">
          <ac:chgData name="João Paulo" userId="6e73a43065eb75be" providerId="LiveId" clId="{0607ED77-764F-4715-A533-1B56A8DC2C86}" dt="2024-05-30T22:34:24.112" v="1476" actId="167"/>
          <ac:picMkLst>
            <pc:docMk/>
            <pc:sldMk cId="3920332822" sldId="267"/>
            <ac:picMk id="2" creationId="{9F01F36F-2CAD-F3BB-17BE-7C81B526FBB8}"/>
          </ac:picMkLst>
        </pc:picChg>
        <pc:picChg chg="del">
          <ac:chgData name="João Paulo" userId="6e73a43065eb75be" providerId="LiveId" clId="{0607ED77-764F-4715-A533-1B56A8DC2C86}" dt="2024-05-30T22:34:25.579" v="1477" actId="478"/>
          <ac:picMkLst>
            <pc:docMk/>
            <pc:sldMk cId="3920332822" sldId="267"/>
            <ac:picMk id="5" creationId="{89F4F309-C263-C956-38F8-4A9EC5556F21}"/>
          </ac:picMkLst>
        </pc:picChg>
      </pc:sldChg>
      <pc:sldChg chg="addSp delSp modSp add del mod delAnim modAnim">
        <pc:chgData name="João Paulo" userId="6e73a43065eb75be" providerId="LiveId" clId="{0607ED77-764F-4715-A533-1B56A8DC2C86}" dt="2024-05-30T22:56:03.467" v="1594" actId="47"/>
        <pc:sldMkLst>
          <pc:docMk/>
          <pc:sldMk cId="2513128543" sldId="268"/>
        </pc:sldMkLst>
        <pc:spChg chg="mod">
          <ac:chgData name="João Paulo" userId="6e73a43065eb75be" providerId="LiveId" clId="{0607ED77-764F-4715-A533-1B56A8DC2C86}" dt="2024-05-30T22:35:28.328" v="1582" actId="20577"/>
          <ac:spMkLst>
            <pc:docMk/>
            <pc:sldMk cId="2513128543" sldId="268"/>
            <ac:spMk id="8" creationId="{4F0F2F27-1E1A-E2F3-D7A9-7BF2D4DF8760}"/>
          </ac:spMkLst>
        </pc:spChg>
        <pc:picChg chg="del">
          <ac:chgData name="João Paulo" userId="6e73a43065eb75be" providerId="LiveId" clId="{0607ED77-764F-4715-A533-1B56A8DC2C86}" dt="2024-05-30T22:35:50.980" v="1587" actId="478"/>
          <ac:picMkLst>
            <pc:docMk/>
            <pc:sldMk cId="2513128543" sldId="268"/>
            <ac:picMk id="2" creationId="{9F01F36F-2CAD-F3BB-17BE-7C81B526FBB8}"/>
          </ac:picMkLst>
        </pc:picChg>
        <pc:picChg chg="add mod ord">
          <ac:chgData name="João Paulo" userId="6e73a43065eb75be" providerId="LiveId" clId="{0607ED77-764F-4715-A533-1B56A8DC2C86}" dt="2024-05-30T22:35:49.985" v="1586" actId="167"/>
          <ac:picMkLst>
            <pc:docMk/>
            <pc:sldMk cId="2513128543" sldId="268"/>
            <ac:picMk id="3" creationId="{EC02955C-14F5-576B-8390-0007DF581D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9F7FE-F02B-45D5-B08A-284AAA8511FB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73028-5B9F-4B1F-B2A6-0D15ACF3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5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Conseguimos garantir o 3 ponto através do uso de </a:t>
            </a:r>
            <a:r>
              <a:rPr lang="pt-PT" dirty="0" err="1"/>
              <a:t>Transactions</a:t>
            </a:r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73028-5B9F-4B1F-B2A6-0D15ACF3F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9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E88F-668E-CDD1-233B-E00DF9DA4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5F236-ABE8-C0BB-AE7D-E7501A17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26C2-1B82-D52D-F19D-7134A27D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3DB53-69A1-6741-D649-8D948316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F7AB-999F-972D-5140-90F3952E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0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AC0B-3479-74A2-60BB-D1CCD7A5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A8631-44C3-8760-D28C-9AF2379F1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2B216-C4BF-1ADC-FD5F-E5E45B7B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2C12-D253-9ABE-6B32-B8CF6A6F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C439C-9135-AEB0-C798-3685FA7B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1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B0D35-B113-94D7-B23E-31E54499C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6378B-298F-16A7-D4C6-0AF378F9C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89522-BE06-AE2B-3A88-61F7B847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F735A-F973-188B-26DB-CE98C102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FFB23-5730-563B-8672-75F95569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3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7CA2-E79A-8745-7924-FDAF1E41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DB57-5655-6C42-43C3-085DCDB2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93B91-F1A6-8D2D-8618-FD615614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53BCF-F2E6-A871-53FE-2A4C8EF5E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6728E-B95B-A508-943A-AEA9605D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4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FB09-D629-1B7F-94DC-97887A0F7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4B734-BD0F-1820-7ACB-2A0D9377F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1209C-8A66-9BEE-EFC1-83D107AD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E1EA3-2E59-648A-B7B2-CECCFB48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EAC68-27CA-35FD-1B32-29678EE5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321A-9BF8-74C1-474B-3FFA90BD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B62B-75F4-28B9-9480-E5741D115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E2E41-04F4-FB17-CC59-27F82C19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284CD-B0D4-5913-0DAB-01E590A8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C8CEE-0121-47D9-BB57-4F37A8B4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3CD64-9C61-BD05-357E-F7A92AEC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0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185D-634B-59D4-2BF4-0C7C40ED6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4B106-513F-18CC-72C1-ECCC45923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4FBAA-C0D9-23D9-FACB-34BC81F11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76B5D-6617-A08F-178E-4E355AA81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95FEC-2A3E-4B72-0FC2-D84734FFC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E301FB-3731-8CBD-E2C7-856A763FA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625FB-AE46-A596-726F-97479723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AD361-E783-CF57-09A5-FC89AABC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9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D2D8-7728-BC8D-4D34-A5342255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BA58A-79FA-EA82-0141-7C0C56FC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5837B-A381-F22A-AEF4-89096A78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22C70-10D6-3D1B-8EAC-EB701CD5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3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74D51-4131-C950-9BE8-1038F6F0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128C3-A53C-4006-13DE-9EE0B040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4808E-FA63-C95D-A790-D657FC80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2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1033-E122-6DF1-FD0F-CC2130E96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92C1-818D-14DD-9025-E3CC29435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63223-66DC-3599-44EA-B8E4ADCF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7687F-BE98-E544-C34D-60C79E6F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F44F9-3B4B-DB49-0683-BCF611AB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F63F0-1A53-A02F-589A-CD32AB2D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8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F1-58E8-B536-C48F-0D0293B4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29E55C-7B51-0729-87DF-FF8F3C568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99CE6-5212-815D-974D-724749BC5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74661-EEBB-42DD-0258-EED9AE43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FA464-20CA-B715-8747-E012E0F4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BC4C2-0B53-A9D9-9491-63CEFED3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D36E7-4DA9-B5AE-3634-52294DFA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E13F8-AD14-ABE6-C06E-471349738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C5131-858F-BC7F-7708-2CEABD569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0F7551-AEE9-4758-8C90-FB0961C5E981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B6345-3BF1-A607-A885-FD3C406BE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0ED09-F6B3-BAF9-B250-8142438D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9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6A29-5397-F5B5-6D43-A02A5C15D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048" y="1867625"/>
            <a:ext cx="5549900" cy="1127919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Amasis MT Pro Black" panose="02040A04050005020304" pitchFamily="18" charset="0"/>
              </a:rPr>
              <a:t>DETI STORE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779A2-FE97-8D87-E1D9-C64DF5BA8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211" y="5217947"/>
            <a:ext cx="4140200" cy="1460080"/>
          </a:xfrm>
        </p:spPr>
        <p:txBody>
          <a:bodyPr>
            <a:normAutofit/>
          </a:bodyPr>
          <a:lstStyle/>
          <a:p>
            <a:pPr algn="l"/>
            <a:r>
              <a:rPr lang="pt-PT" sz="18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Group</a:t>
            </a:r>
            <a:r>
              <a:rPr lang="pt-PT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P2G3   </a:t>
            </a:r>
            <a:r>
              <a:rPr lang="pt-PT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 Tiago Fonseca 107266</a:t>
            </a:r>
          </a:p>
          <a:p>
            <a:pPr algn="l"/>
            <a:r>
              <a:rPr lang="pt-PT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       - João Gaspar     114514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C72F7-20F2-262D-CDFD-917B3C1E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368" y="5217947"/>
            <a:ext cx="3169861" cy="62700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387B76-1161-C6A9-7E46-2AFC69ACB076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BBED0D4-F908-C6B4-71A9-55CC3047B55D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2FBA5-FACA-8D12-5B39-EA74F89F4D77}"/>
              </a:ext>
            </a:extLst>
          </p:cNvPr>
          <p:cNvSpPr txBox="1"/>
          <p:nvPr/>
        </p:nvSpPr>
        <p:spPr>
          <a:xfrm>
            <a:off x="5143500" y="2995544"/>
            <a:ext cx="167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Base de Dados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0523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API deployment with RStudio Connect: Flask">
            <a:extLst>
              <a:ext uri="{FF2B5EF4-FFF2-40B4-BE49-F238E27FC236}">
                <a16:creationId xmlns:a16="http://schemas.microsoft.com/office/drawing/2014/main" id="{1F4D07F7-D71C-5808-FD6D-48D03FF36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46" y="1576331"/>
            <a:ext cx="3130063" cy="208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6A5B12-CC3D-8B3B-513B-B40A548B7F75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954BDAEA-FC2F-55C3-D687-CC91C909B518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53C47A74-DB24-A4C3-EE80-1524F3106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15" y="3663039"/>
            <a:ext cx="1905126" cy="208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azingly Useful HTML, CSS and JavaScript Tools and Libraries | by Bradley  Nice | Level Up! | Medium">
            <a:extLst>
              <a:ext uri="{FF2B5EF4-FFF2-40B4-BE49-F238E27FC236}">
                <a16:creationId xmlns:a16="http://schemas.microsoft.com/office/drawing/2014/main" id="{ED0C9200-4F02-2016-6B0D-42D0D2F0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43" y="2319713"/>
            <a:ext cx="4843542" cy="268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62BA969-30A9-4798-5542-9E070A30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Technology</a:t>
            </a:r>
            <a:r>
              <a:rPr lang="pt-PT" b="1" dirty="0"/>
              <a:t> </a:t>
            </a:r>
            <a:r>
              <a:rPr lang="pt-PT" b="1" dirty="0" err="1"/>
              <a:t>Used</a:t>
            </a:r>
            <a:endParaRPr lang="en-US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F8D69B7-4396-EDAC-4CC3-CEF0C9501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B4B12-09E6-7179-3669-5C9D333AB971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784DB2E3-2A4E-85BB-2C29-4816C5179712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0F2F27-1E1A-E2F3-D7A9-7BF2D4DF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/>
              <a:t>DEMO</a:t>
            </a:r>
            <a:endParaRPr 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23BE919-0BF7-718C-2F7F-3874DDDBB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6D1E0E57-3C3B-018B-9A26-0C0700FC9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7043" y="1114910"/>
            <a:ext cx="8324965" cy="46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8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A8F51-DA40-6554-8C69-4525944D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Introduction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42471-8043-F1E1-415B-4E957D8C2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5059"/>
            <a:ext cx="10515600" cy="759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dirty="0"/>
              <a:t>Online merchandising </a:t>
            </a:r>
            <a:r>
              <a:rPr lang="pt-PT" dirty="0" err="1"/>
              <a:t>store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two</a:t>
            </a:r>
            <a:r>
              <a:rPr lang="pt-PT" dirty="0"/>
              <a:t>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views</a:t>
            </a:r>
            <a:endParaRPr lang="pt-PT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53B22E-E82B-6F45-51CF-38EA70D2D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5C3084-CEB5-6486-8E8C-9568B31F0E48}"/>
              </a:ext>
            </a:extLst>
          </p:cNvPr>
          <p:cNvCxnSpPr>
            <a:endCxn id="3" idx="2"/>
          </p:cNvCxnSpPr>
          <p:nvPr/>
        </p:nvCxnSpPr>
        <p:spPr bwMode="auto">
          <a:xfrm flipV="1">
            <a:off x="6095997" y="2584798"/>
            <a:ext cx="0" cy="3690872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0E345-87AD-29C8-85F0-5FF4BCC00ECD}"/>
              </a:ext>
            </a:extLst>
          </p:cNvPr>
          <p:cNvCxnSpPr/>
          <p:nvPr/>
        </p:nvCxnSpPr>
        <p:spPr bwMode="auto">
          <a:xfrm flipH="1">
            <a:off x="6096000" y="2585364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01D1BC-9E61-0D2F-B588-0813EA7BB996}"/>
              </a:ext>
            </a:extLst>
          </p:cNvPr>
          <p:cNvCxnSpPr/>
          <p:nvPr/>
        </p:nvCxnSpPr>
        <p:spPr bwMode="auto">
          <a:xfrm flipH="1">
            <a:off x="6096000" y="2585364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8FD262-413A-2AA9-0D6B-AB20F977A9AE}"/>
              </a:ext>
            </a:extLst>
          </p:cNvPr>
          <p:cNvCxnSpPr/>
          <p:nvPr/>
        </p:nvCxnSpPr>
        <p:spPr bwMode="auto">
          <a:xfrm flipH="1">
            <a:off x="990600" y="2585166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DAB2E3-066A-96D0-F9D7-12E0EBA5D8BA}"/>
              </a:ext>
            </a:extLst>
          </p:cNvPr>
          <p:cNvCxnSpPr/>
          <p:nvPr/>
        </p:nvCxnSpPr>
        <p:spPr bwMode="auto">
          <a:xfrm flipV="1">
            <a:off x="990600" y="2585364"/>
            <a:ext cx="0" cy="3692359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8AD00C-7E50-14B2-8068-D9E106EBC44A}"/>
              </a:ext>
            </a:extLst>
          </p:cNvPr>
          <p:cNvCxnSpPr/>
          <p:nvPr/>
        </p:nvCxnSpPr>
        <p:spPr bwMode="auto">
          <a:xfrm>
            <a:off x="990599" y="6277723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08FA31-82DC-DD2F-5B2A-C36D2BACDF80}"/>
              </a:ext>
            </a:extLst>
          </p:cNvPr>
          <p:cNvCxnSpPr/>
          <p:nvPr/>
        </p:nvCxnSpPr>
        <p:spPr bwMode="auto">
          <a:xfrm flipV="1">
            <a:off x="6095997" y="6275670"/>
            <a:ext cx="5105399" cy="2053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D9C838-EBDE-ABD5-F8AE-9D397509116B}"/>
              </a:ext>
            </a:extLst>
          </p:cNvPr>
          <p:cNvCxnSpPr/>
          <p:nvPr/>
        </p:nvCxnSpPr>
        <p:spPr bwMode="auto">
          <a:xfrm flipV="1">
            <a:off x="11201400" y="2585364"/>
            <a:ext cx="0" cy="3690306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5BFC77-F405-AF53-177D-905D22C17BCB}"/>
              </a:ext>
            </a:extLst>
          </p:cNvPr>
          <p:cNvSpPr txBox="1"/>
          <p:nvPr/>
        </p:nvSpPr>
        <p:spPr>
          <a:xfrm>
            <a:off x="2846578" y="2601224"/>
            <a:ext cx="952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 err="1"/>
              <a:t>User</a:t>
            </a:r>
            <a:endParaRPr 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FB006-CC9D-C824-0EFF-A8104CB62FBF}"/>
              </a:ext>
            </a:extLst>
          </p:cNvPr>
          <p:cNvSpPr txBox="1"/>
          <p:nvPr/>
        </p:nvSpPr>
        <p:spPr>
          <a:xfrm>
            <a:off x="8104377" y="2582052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 err="1"/>
              <a:t>Admin</a:t>
            </a:r>
            <a:endParaRPr lang="en-US" sz="28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6C3ABB8-8805-8813-3662-C0412811B323}"/>
              </a:ext>
            </a:extLst>
          </p:cNvPr>
          <p:cNvSpPr txBox="1">
            <a:spLocks/>
          </p:cNvSpPr>
          <p:nvPr/>
        </p:nvSpPr>
        <p:spPr>
          <a:xfrm>
            <a:off x="990599" y="3332777"/>
            <a:ext cx="5105399" cy="294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Create</a:t>
            </a:r>
            <a:r>
              <a:rPr lang="pt-PT" sz="2400" dirty="0"/>
              <a:t> </a:t>
            </a:r>
            <a:r>
              <a:rPr lang="pt-PT" sz="2400" dirty="0" err="1"/>
              <a:t>Account</a:t>
            </a:r>
            <a:r>
              <a:rPr lang="pt-PT" sz="2400" dirty="0"/>
              <a:t> </a:t>
            </a:r>
            <a:r>
              <a:rPr lang="pt-PT" sz="2400" dirty="0" err="1"/>
              <a:t>with</a:t>
            </a:r>
            <a:r>
              <a:rPr lang="pt-PT" sz="2400" dirty="0"/>
              <a:t> 2-Step </a:t>
            </a:r>
            <a:r>
              <a:rPr lang="pt-PT" sz="2400" dirty="0" err="1"/>
              <a:t>Authentication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Edit</a:t>
            </a:r>
            <a:r>
              <a:rPr lang="pt-PT" sz="2400" dirty="0"/>
              <a:t> </a:t>
            </a:r>
            <a:r>
              <a:rPr lang="pt-PT" sz="2400" dirty="0" err="1"/>
              <a:t>account</a:t>
            </a:r>
            <a:r>
              <a:rPr lang="pt-PT" sz="2400" dirty="0"/>
              <a:t> </a:t>
            </a:r>
            <a:r>
              <a:rPr lang="pt-PT" sz="2400" dirty="0" err="1"/>
              <a:t>information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Add</a:t>
            </a:r>
            <a:r>
              <a:rPr lang="pt-PT" sz="2400" dirty="0"/>
              <a:t>/Remove </a:t>
            </a:r>
            <a:r>
              <a:rPr lang="pt-PT" sz="2400" dirty="0" err="1"/>
              <a:t>Items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Cart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en-US" sz="2400" dirty="0"/>
              <a:t>Make orders of products on carts and manage them</a:t>
            </a:r>
          </a:p>
          <a:p>
            <a:pPr>
              <a:buFont typeface="Aptos" panose="020B0004020202020204" pitchFamily="34" charset="0"/>
              <a:buChar char="›"/>
            </a:pPr>
            <a:r>
              <a:rPr lang="en-US" sz="2400" dirty="0"/>
              <a:t>Make reviews on products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C6F230F-6C3B-4C33-CC10-483563E94AED}"/>
              </a:ext>
            </a:extLst>
          </p:cNvPr>
          <p:cNvSpPr txBox="1">
            <a:spLocks/>
          </p:cNvSpPr>
          <p:nvPr/>
        </p:nvSpPr>
        <p:spPr>
          <a:xfrm>
            <a:off x="6095997" y="3302013"/>
            <a:ext cx="5105399" cy="2942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Manage</a:t>
            </a:r>
            <a:r>
              <a:rPr lang="pt-PT" sz="2400" dirty="0"/>
              <a:t> stock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products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Add</a:t>
            </a:r>
            <a:r>
              <a:rPr lang="pt-PT" sz="2400" dirty="0"/>
              <a:t>, remove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edit</a:t>
            </a:r>
            <a:r>
              <a:rPr lang="pt-PT" sz="2400" dirty="0"/>
              <a:t> </a:t>
            </a:r>
            <a:r>
              <a:rPr lang="pt-PT" sz="2400" dirty="0" err="1"/>
              <a:t>products</a:t>
            </a:r>
            <a:r>
              <a:rPr lang="pt-PT" sz="2400" dirty="0"/>
              <a:t> to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shop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Manage</a:t>
            </a:r>
            <a:r>
              <a:rPr lang="pt-PT" sz="2400" dirty="0"/>
              <a:t> </a:t>
            </a:r>
            <a:r>
              <a:rPr lang="pt-PT" sz="2400" dirty="0" err="1"/>
              <a:t>client’s</a:t>
            </a:r>
            <a:r>
              <a:rPr lang="pt-PT" sz="2400" dirty="0"/>
              <a:t> </a:t>
            </a:r>
            <a:r>
              <a:rPr lang="pt-PT" sz="2400" dirty="0" err="1"/>
              <a:t>orders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en-US" sz="2400" dirty="0"/>
              <a:t>See </a:t>
            </a:r>
            <a:r>
              <a:rPr lang="pt-PT" sz="2400" dirty="0" err="1"/>
              <a:t>shop</a:t>
            </a:r>
            <a:r>
              <a:rPr lang="pt-PT" sz="2400" dirty="0"/>
              <a:t> </a:t>
            </a:r>
            <a:r>
              <a:rPr lang="pt-PT" sz="2400" dirty="0" err="1"/>
              <a:t>statistics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0CDC99-ADE7-1B08-AB04-714C824B61B5}"/>
              </a:ext>
            </a:extLst>
          </p:cNvPr>
          <p:cNvCxnSpPr/>
          <p:nvPr/>
        </p:nvCxnSpPr>
        <p:spPr bwMode="auto">
          <a:xfrm>
            <a:off x="487250" y="6360973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Foliennummernplatzhalter 1">
            <a:extLst>
              <a:ext uri="{FF2B5EF4-FFF2-40B4-BE49-F238E27FC236}">
                <a16:creationId xmlns:a16="http://schemas.microsoft.com/office/drawing/2014/main" id="{99BD0611-D57A-940E-E1DD-5235A49CFDE6}"/>
              </a:ext>
            </a:extLst>
          </p:cNvPr>
          <p:cNvSpPr txBox="1">
            <a:spLocks/>
          </p:cNvSpPr>
          <p:nvPr/>
        </p:nvSpPr>
        <p:spPr>
          <a:xfrm>
            <a:off x="537211" y="6480242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</p:spTree>
    <p:extLst>
      <p:ext uri="{BB962C8B-B14F-4D97-AF65-F5344CB8AC3E}">
        <p14:creationId xmlns:p14="http://schemas.microsoft.com/office/powerpoint/2010/main" val="407337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57D49-E6B7-C654-FE05-02813C616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PT" dirty="0" err="1"/>
              <a:t>Security</a:t>
            </a:r>
            <a:r>
              <a:rPr lang="pt-PT" dirty="0"/>
              <a:t> – </a:t>
            </a:r>
            <a:r>
              <a:rPr lang="pt-PT" dirty="0" err="1"/>
              <a:t>Provide</a:t>
            </a:r>
            <a:r>
              <a:rPr lang="pt-PT" dirty="0"/>
              <a:t> 2FA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Emergency</a:t>
            </a:r>
            <a:r>
              <a:rPr lang="pt-PT" dirty="0"/>
              <a:t> </a:t>
            </a:r>
            <a:r>
              <a:rPr lang="pt-PT" dirty="0" err="1"/>
              <a:t>codes</a:t>
            </a:r>
            <a:r>
              <a:rPr lang="pt-PT" dirty="0"/>
              <a:t> for </a:t>
            </a:r>
            <a:r>
              <a:rPr lang="pt-PT" dirty="0" err="1"/>
              <a:t>users</a:t>
            </a:r>
            <a:r>
              <a:rPr lang="pt-PT" dirty="0"/>
              <a:t>, </a:t>
            </a:r>
            <a:r>
              <a:rPr lang="pt-PT" dirty="0" err="1"/>
              <a:t>securing</a:t>
            </a:r>
            <a:r>
              <a:rPr lang="pt-PT" dirty="0"/>
              <a:t> 		   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authentication</a:t>
            </a:r>
            <a:r>
              <a:rPr lang="pt-PT" dirty="0"/>
              <a:t> </a:t>
            </a:r>
            <a:r>
              <a:rPr lang="pt-PT" dirty="0" err="1"/>
              <a:t>process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accounts</a:t>
            </a:r>
            <a:endParaRPr lang="pt-PT" dirty="0"/>
          </a:p>
          <a:p>
            <a:pPr marL="514350" indent="-514350">
              <a:buFont typeface="+mj-lt"/>
              <a:buAutoNum type="arabicPeriod"/>
            </a:pPr>
            <a:r>
              <a:rPr lang="pt-PT" dirty="0"/>
              <a:t>Performance – </a:t>
            </a:r>
            <a:r>
              <a:rPr lang="pt-PT" dirty="0" err="1"/>
              <a:t>Ensure</a:t>
            </a:r>
            <a:r>
              <a:rPr lang="pt-PT" dirty="0"/>
              <a:t> </a:t>
            </a:r>
            <a:r>
              <a:rPr lang="pt-PT" dirty="0" err="1"/>
              <a:t>smooth</a:t>
            </a:r>
            <a:r>
              <a:rPr lang="pt-PT" dirty="0"/>
              <a:t> </a:t>
            </a:r>
            <a:r>
              <a:rPr lang="pt-PT" dirty="0" err="1"/>
              <a:t>usage</a:t>
            </a:r>
            <a:r>
              <a:rPr lang="pt-PT" dirty="0"/>
              <a:t> </a:t>
            </a:r>
            <a:r>
              <a:rPr lang="pt-PT" dirty="0" err="1"/>
              <a:t>through</a:t>
            </a:r>
            <a:r>
              <a:rPr lang="pt-PT" dirty="0"/>
              <a:t> </a:t>
            </a:r>
            <a:r>
              <a:rPr lang="pt-PT" dirty="0" err="1"/>
              <a:t>quick</a:t>
            </a:r>
            <a:r>
              <a:rPr lang="pt-PT" dirty="0"/>
              <a:t> response 				 times</a:t>
            </a:r>
          </a:p>
          <a:p>
            <a:pPr marL="514350" indent="-514350">
              <a:buFont typeface="+mj-lt"/>
              <a:buAutoNum type="arabicPeriod"/>
            </a:pPr>
            <a:r>
              <a:rPr lang="pt-PT" dirty="0" err="1"/>
              <a:t>Reliability</a:t>
            </a:r>
            <a:r>
              <a:rPr lang="pt-PT" dirty="0"/>
              <a:t> – </a:t>
            </a:r>
            <a:r>
              <a:rPr lang="pt-PT" dirty="0" err="1"/>
              <a:t>Persist</a:t>
            </a:r>
            <a:r>
              <a:rPr lang="pt-PT" dirty="0"/>
              <a:t> </a:t>
            </a:r>
            <a:r>
              <a:rPr lang="pt-PT" dirty="0" err="1"/>
              <a:t>during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after</a:t>
            </a:r>
            <a:r>
              <a:rPr lang="pt-PT" dirty="0"/>
              <a:t> </a:t>
            </a:r>
            <a:r>
              <a:rPr lang="pt-PT" dirty="0" err="1"/>
              <a:t>issues</a:t>
            </a:r>
            <a:r>
              <a:rPr lang="pt-PT" dirty="0"/>
              <a:t>, </a:t>
            </a:r>
            <a:r>
              <a:rPr lang="pt-PT" dirty="0" err="1"/>
              <a:t>maintaining</a:t>
            </a:r>
            <a:r>
              <a:rPr lang="pt-PT" dirty="0"/>
              <a:t> 	                    		       </a:t>
            </a:r>
            <a:r>
              <a:rPr lang="pt-PT" dirty="0" err="1"/>
              <a:t>integrity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information</a:t>
            </a:r>
            <a:endParaRPr lang="pt-PT" dirty="0"/>
          </a:p>
          <a:p>
            <a:pPr marL="514350" indent="-514350">
              <a:buFont typeface="+mj-lt"/>
              <a:buAutoNum type="arabicPeriod"/>
            </a:pPr>
            <a:r>
              <a:rPr lang="pt-PT" dirty="0" err="1"/>
              <a:t>Ease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use – </a:t>
            </a:r>
            <a:r>
              <a:rPr lang="pt-PT" dirty="0" err="1"/>
              <a:t>Intuitive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accessible</a:t>
            </a:r>
            <a:r>
              <a:rPr lang="pt-PT" dirty="0"/>
              <a:t> interface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784C69-46A4-FE09-6764-18D853D071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/>
              <a:t>Non-</a:t>
            </a:r>
            <a:r>
              <a:rPr lang="pt-PT" b="1" dirty="0" err="1"/>
              <a:t>functional</a:t>
            </a:r>
            <a:r>
              <a:rPr lang="pt-PT" b="1" dirty="0"/>
              <a:t> </a:t>
            </a:r>
            <a:r>
              <a:rPr lang="pt-PT" b="1" dirty="0" err="1"/>
              <a:t>Requirements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FCD1AB7-7296-44CF-A201-D7E2ACA2B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7ACB67-8333-E119-A65C-53F23ED7C3DB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0747246C-F32B-473F-D149-6C9895017B4E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</p:spTree>
    <p:extLst>
      <p:ext uri="{BB962C8B-B14F-4D97-AF65-F5344CB8AC3E}">
        <p14:creationId xmlns:p14="http://schemas.microsoft.com/office/powerpoint/2010/main" val="42598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EF4C18-E7E2-3C44-DEA0-FAB9895F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Entity-Relationship</a:t>
            </a:r>
            <a:r>
              <a:rPr lang="pt-PT" b="1" dirty="0"/>
              <a:t> </a:t>
            </a:r>
            <a:r>
              <a:rPr lang="pt-PT" b="1" dirty="0" err="1"/>
              <a:t>Diagram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1777ADF-C764-16C8-614E-0BE0A1276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17EE0245-F8BD-6A27-59F4-42D0E9AD5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25" y="1659307"/>
            <a:ext cx="7296352" cy="4951905"/>
          </a:xfrm>
          <a:prstGeom prst="rect">
            <a:avLst/>
          </a:prstGeom>
          <a:ln w="6350">
            <a:solidFill>
              <a:srgbClr val="333333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1B000-61DA-127E-988F-38D9F028375C}"/>
              </a:ext>
            </a:extLst>
          </p:cNvPr>
          <p:cNvSpPr txBox="1"/>
          <p:nvPr/>
        </p:nvSpPr>
        <p:spPr>
          <a:xfrm>
            <a:off x="224425" y="2735877"/>
            <a:ext cx="4446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 err="1"/>
              <a:t>Main</a:t>
            </a:r>
            <a:r>
              <a:rPr lang="pt-PT" sz="2000" b="1" dirty="0"/>
              <a:t> </a:t>
            </a:r>
            <a:r>
              <a:rPr lang="pt-PT" sz="2000" b="1" dirty="0" err="1"/>
              <a:t>Entities</a:t>
            </a:r>
            <a:r>
              <a:rPr lang="pt-PT" sz="2000" b="1" dirty="0"/>
              <a:t> </a:t>
            </a:r>
            <a:r>
              <a:rPr lang="pt-PT" sz="2000" b="1" dirty="0" err="1"/>
              <a:t>and</a:t>
            </a:r>
            <a:r>
              <a:rPr lang="pt-PT" sz="2000" b="1" dirty="0"/>
              <a:t> </a:t>
            </a:r>
            <a:r>
              <a:rPr lang="pt-PT" sz="2000" b="1" dirty="0" err="1"/>
              <a:t>relationships</a:t>
            </a:r>
            <a:r>
              <a:rPr lang="pt-PT" sz="2000" b="1" dirty="0"/>
              <a:t>:</a:t>
            </a:r>
          </a:p>
          <a:p>
            <a:endParaRPr lang="pt-PT" sz="2000" b="1" dirty="0"/>
          </a:p>
          <a:p>
            <a:r>
              <a:rPr lang="en-US" sz="2000" b="1" dirty="0"/>
              <a:t>Users</a:t>
            </a:r>
          </a:p>
          <a:p>
            <a:r>
              <a:rPr lang="en-US" sz="2000" dirty="0"/>
              <a:t> 	Have </a:t>
            </a:r>
            <a:r>
              <a:rPr lang="en-US" sz="2000" b="1" dirty="0"/>
              <a:t>Emergency Codes</a:t>
            </a:r>
          </a:p>
          <a:p>
            <a:r>
              <a:rPr lang="en-US" sz="2000" dirty="0"/>
              <a:t>	Have </a:t>
            </a:r>
            <a:r>
              <a:rPr lang="en-US" sz="2000" b="1" dirty="0"/>
              <a:t>Shopping Cart</a:t>
            </a:r>
          </a:p>
          <a:p>
            <a:r>
              <a:rPr lang="en-US" sz="2000" b="1" dirty="0"/>
              <a:t>		     </a:t>
            </a:r>
            <a:r>
              <a:rPr lang="en-US" sz="2000" dirty="0"/>
              <a:t>Contains </a:t>
            </a:r>
            <a:r>
              <a:rPr lang="en-US" sz="2000" b="1" dirty="0"/>
              <a:t>Products</a:t>
            </a:r>
          </a:p>
          <a:p>
            <a:r>
              <a:rPr lang="en-US" sz="2000" b="1" dirty="0"/>
              <a:t>	</a:t>
            </a:r>
            <a:r>
              <a:rPr lang="en-US" sz="2000" dirty="0"/>
              <a:t>Have </a:t>
            </a:r>
            <a:r>
              <a:rPr lang="en-US" sz="2000" b="1" dirty="0"/>
              <a:t>Orders</a:t>
            </a:r>
          </a:p>
          <a:p>
            <a:r>
              <a:rPr lang="en-US" sz="2000" dirty="0"/>
              <a:t>		      Contains </a:t>
            </a:r>
            <a:r>
              <a:rPr lang="en-US" sz="2000" b="1" dirty="0"/>
              <a:t>Products</a:t>
            </a:r>
          </a:p>
          <a:p>
            <a:r>
              <a:rPr lang="en-US" sz="2000" dirty="0"/>
              <a:t>	Make </a:t>
            </a:r>
            <a:r>
              <a:rPr lang="en-US" sz="2000" b="1" dirty="0"/>
              <a:t>Reviews</a:t>
            </a:r>
          </a:p>
          <a:p>
            <a:r>
              <a:rPr lang="en-US" sz="2000" dirty="0"/>
              <a:t>		      On </a:t>
            </a:r>
            <a:r>
              <a:rPr lang="en-US" sz="2000" b="1" dirty="0"/>
              <a:t>Products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EE1D45D-2026-83D6-2DFF-9A1B17C03213}"/>
              </a:ext>
            </a:extLst>
          </p:cNvPr>
          <p:cNvCxnSpPr>
            <a:cxnSpLocks/>
          </p:cNvCxnSpPr>
          <p:nvPr/>
        </p:nvCxnSpPr>
        <p:spPr>
          <a:xfrm>
            <a:off x="588175" y="3709887"/>
            <a:ext cx="621500" cy="148393"/>
          </a:xfrm>
          <a:prstGeom prst="bentConnector3">
            <a:avLst>
              <a:gd name="adj1" fmla="val 95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DEA1B51-AC00-43F7-61D9-B017B7A63900}"/>
              </a:ext>
            </a:extLst>
          </p:cNvPr>
          <p:cNvCxnSpPr>
            <a:cxnSpLocks/>
          </p:cNvCxnSpPr>
          <p:nvPr/>
        </p:nvCxnSpPr>
        <p:spPr>
          <a:xfrm>
            <a:off x="594525" y="3709887"/>
            <a:ext cx="615150" cy="425372"/>
          </a:xfrm>
          <a:prstGeom prst="bentConnector3">
            <a:avLst>
              <a:gd name="adj1" fmla="val 6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57FF074-BE90-5345-617D-CEE94F31EA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6002" y="3961875"/>
            <a:ext cx="944741" cy="647695"/>
          </a:xfrm>
          <a:prstGeom prst="bentConnector3">
            <a:avLst>
              <a:gd name="adj1" fmla="val 9973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681E3C4-52C7-9E05-89E5-E51B63B48694}"/>
              </a:ext>
            </a:extLst>
          </p:cNvPr>
          <p:cNvCxnSpPr>
            <a:cxnSpLocks/>
          </p:cNvCxnSpPr>
          <p:nvPr/>
        </p:nvCxnSpPr>
        <p:spPr>
          <a:xfrm>
            <a:off x="2166936" y="5518677"/>
            <a:ext cx="276225" cy="159043"/>
          </a:xfrm>
          <a:prstGeom prst="bentConnector3">
            <a:avLst>
              <a:gd name="adj1" fmla="val 17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00C59CC-AB49-C6E8-3A20-509A888B51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4377" y="4271844"/>
            <a:ext cx="1547991" cy="647694"/>
          </a:xfrm>
          <a:prstGeom prst="bentConnector3">
            <a:avLst>
              <a:gd name="adj1" fmla="val 9963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44B762F8-6DF3-D4BA-EF4C-7718FC474C7E}"/>
              </a:ext>
            </a:extLst>
          </p:cNvPr>
          <p:cNvCxnSpPr>
            <a:cxnSpLocks/>
          </p:cNvCxnSpPr>
          <p:nvPr/>
        </p:nvCxnSpPr>
        <p:spPr>
          <a:xfrm>
            <a:off x="2155822" y="4909918"/>
            <a:ext cx="276225" cy="159043"/>
          </a:xfrm>
          <a:prstGeom prst="bentConnector3">
            <a:avLst>
              <a:gd name="adj1" fmla="val 17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966C55CB-FA9D-D275-E90F-0C8FFFFD1DA1}"/>
              </a:ext>
            </a:extLst>
          </p:cNvPr>
          <p:cNvCxnSpPr>
            <a:cxnSpLocks/>
          </p:cNvCxnSpPr>
          <p:nvPr/>
        </p:nvCxnSpPr>
        <p:spPr>
          <a:xfrm>
            <a:off x="2109786" y="4285722"/>
            <a:ext cx="276225" cy="159043"/>
          </a:xfrm>
          <a:prstGeom prst="bentConnector3">
            <a:avLst>
              <a:gd name="adj1" fmla="val 17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11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D3B57A-C29B-AAA6-DBB6-0CCFA2D4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Relational</a:t>
            </a:r>
            <a:r>
              <a:rPr lang="pt-PT" b="1" dirty="0"/>
              <a:t> </a:t>
            </a:r>
            <a:r>
              <a:rPr lang="pt-PT" b="1" dirty="0" err="1"/>
              <a:t>Schema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96E5C78-C28C-F9AF-9FD1-348F1910F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2B4B6-B2F3-F880-3B80-17E81244CA58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812CDF1B-298C-BC8B-3C5A-B3CCB34D1EA3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0C7F0-8B4D-52D4-240C-DD6CBE56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426119"/>
            <a:ext cx="6833347" cy="4619727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5190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D3B57A-C29B-AAA6-DBB6-0CCFA2D4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Relational</a:t>
            </a:r>
            <a:r>
              <a:rPr lang="pt-PT" b="1" dirty="0"/>
              <a:t> </a:t>
            </a:r>
            <a:r>
              <a:rPr lang="pt-PT" b="1" dirty="0" err="1"/>
              <a:t>Schema</a:t>
            </a:r>
            <a:r>
              <a:rPr lang="pt-PT" b="1" dirty="0"/>
              <a:t> - SGDB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96E5C78-C28C-F9AF-9FD1-348F1910F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2B4B6-B2F3-F880-3B80-17E81244CA58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812CDF1B-298C-BC8B-3C5A-B3CCB34D1EA3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pic>
        <p:nvPicPr>
          <p:cNvPr id="3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72951E13-D99C-030F-F207-245DB1B79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314666"/>
            <a:ext cx="7415823" cy="44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9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F884FD9-C8D7-E72D-A52C-AF5C89CD0F57}"/>
              </a:ext>
            </a:extLst>
          </p:cNvPr>
          <p:cNvSpPr/>
          <p:nvPr/>
        </p:nvSpPr>
        <p:spPr>
          <a:xfrm>
            <a:off x="3217117" y="1759591"/>
            <a:ext cx="2878880" cy="72629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>
                <a:solidFill>
                  <a:schemeClr val="bg1"/>
                </a:solidFill>
                <a:cs typeface="Arial" panose="020B0604020202020204" pitchFamily="34" charset="0"/>
              </a:rPr>
              <a:t>UDF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8B9159-B7C6-AD6F-C51B-C589A3F76219}"/>
              </a:ext>
            </a:extLst>
          </p:cNvPr>
          <p:cNvSpPr/>
          <p:nvPr/>
        </p:nvSpPr>
        <p:spPr>
          <a:xfrm>
            <a:off x="487250" y="1812766"/>
            <a:ext cx="2160054" cy="82455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 err="1">
                <a:solidFill>
                  <a:schemeClr val="bg1"/>
                </a:solidFill>
                <a:cs typeface="Arial" panose="020B0604020202020204" pitchFamily="34" charset="0"/>
              </a:rPr>
              <a:t>View</a:t>
            </a:r>
            <a:endParaRPr lang="pt-PT" sz="3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E3E31F-A2FD-7D20-0EAB-A27D38E3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pt-PT" b="1" dirty="0" err="1"/>
              <a:t>Database</a:t>
            </a:r>
            <a:r>
              <a:rPr lang="pt-PT" b="1" dirty="0"/>
              <a:t> </a:t>
            </a:r>
            <a:r>
              <a:rPr lang="pt-PT" b="1" dirty="0" err="1"/>
              <a:t>Resources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014C31-F46F-A100-90B7-0CF7DECA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B28C23-7273-7912-C4E7-E77F337F7F52}"/>
              </a:ext>
            </a:extLst>
          </p:cNvPr>
          <p:cNvSpPr/>
          <p:nvPr/>
        </p:nvSpPr>
        <p:spPr>
          <a:xfrm>
            <a:off x="487251" y="2309467"/>
            <a:ext cx="2160054" cy="1281927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Available_Products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CompleteUserData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51D932-C31C-BEFC-8B77-8B94F8B6532F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9623585-9AF2-7A4C-7B2F-B513D15E8769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F95664-2014-B51D-64C7-F161A944A2DC}"/>
              </a:ext>
            </a:extLst>
          </p:cNvPr>
          <p:cNvSpPr/>
          <p:nvPr/>
        </p:nvSpPr>
        <p:spPr>
          <a:xfrm>
            <a:off x="3217120" y="2273193"/>
            <a:ext cx="2878880" cy="1325562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searchAvailableProducts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getProductById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ACB69F-F5DC-3876-97EA-A12CC7732619}"/>
              </a:ext>
            </a:extLst>
          </p:cNvPr>
          <p:cNvSpPr/>
          <p:nvPr/>
        </p:nvSpPr>
        <p:spPr>
          <a:xfrm>
            <a:off x="1804427" y="4088106"/>
            <a:ext cx="2557365" cy="82455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 err="1">
                <a:solidFill>
                  <a:schemeClr val="bg1"/>
                </a:solidFill>
                <a:cs typeface="Arial" panose="020B0604020202020204" pitchFamily="34" charset="0"/>
              </a:rPr>
              <a:t>Trigger</a:t>
            </a:r>
            <a:endParaRPr lang="pt-PT" sz="3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A91FD-2D21-AA69-E86A-5DBE80B5861E}"/>
              </a:ext>
            </a:extLst>
          </p:cNvPr>
          <p:cNvSpPr/>
          <p:nvPr/>
        </p:nvSpPr>
        <p:spPr>
          <a:xfrm>
            <a:off x="1804428" y="4584807"/>
            <a:ext cx="2557365" cy="1281927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singleReviewPerUser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updateTotalOrderPrice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deleteZeroItemsCart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10FEC-5307-B644-E645-6369A32E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445" y="1027906"/>
            <a:ext cx="3632431" cy="37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4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E9B0D7C-1B86-534E-7012-6FE61542B779}"/>
              </a:ext>
            </a:extLst>
          </p:cNvPr>
          <p:cNvSpPr/>
          <p:nvPr/>
        </p:nvSpPr>
        <p:spPr>
          <a:xfrm>
            <a:off x="5526318" y="1792508"/>
            <a:ext cx="2622758" cy="82455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 err="1">
                <a:solidFill>
                  <a:schemeClr val="bg1"/>
                </a:solidFill>
                <a:cs typeface="Arial" panose="020B0604020202020204" pitchFamily="34" charset="0"/>
              </a:rPr>
              <a:t>Procedures</a:t>
            </a:r>
            <a:endParaRPr lang="pt-PT" sz="3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E3E31F-A2FD-7D20-0EAB-A27D38E3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pt-PT" b="1" dirty="0" err="1"/>
              <a:t>Database</a:t>
            </a:r>
            <a:r>
              <a:rPr lang="pt-PT" b="1" dirty="0"/>
              <a:t> </a:t>
            </a:r>
            <a:r>
              <a:rPr lang="pt-PT" b="1" dirty="0" err="1"/>
              <a:t>Resources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014C31-F46F-A100-90B7-0CF7DECA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51D932-C31C-BEFC-8B77-8B94F8B6532F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9623585-9AF2-7A4C-7B2F-B513D15E8769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EFAC7-F309-FF1F-B423-E0856D94066B}"/>
              </a:ext>
            </a:extLst>
          </p:cNvPr>
          <p:cNvSpPr/>
          <p:nvPr/>
        </p:nvSpPr>
        <p:spPr>
          <a:xfrm>
            <a:off x="5526318" y="2291265"/>
            <a:ext cx="2622758" cy="1281927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deleteUser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updateAccount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updateProduct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88391B-CE85-6B72-3D06-A310D09296F4}"/>
              </a:ext>
            </a:extLst>
          </p:cNvPr>
          <p:cNvSpPr/>
          <p:nvPr/>
        </p:nvSpPr>
        <p:spPr>
          <a:xfrm>
            <a:off x="800346" y="1809956"/>
            <a:ext cx="2622755" cy="72629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>
                <a:solidFill>
                  <a:schemeClr val="bg1"/>
                </a:solidFill>
                <a:cs typeface="Arial" panose="020B0604020202020204" pitchFamily="34" charset="0"/>
              </a:rPr>
              <a:t>UDF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42CF2C-E3CE-F514-1770-D53783A70853}"/>
              </a:ext>
            </a:extLst>
          </p:cNvPr>
          <p:cNvSpPr/>
          <p:nvPr/>
        </p:nvSpPr>
        <p:spPr>
          <a:xfrm>
            <a:off x="800349" y="2323558"/>
            <a:ext cx="2622755" cy="824555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getMonthlySalesTable</a:t>
            </a:r>
            <a:endParaRPr lang="en-US" dirty="0">
              <a:effectLst/>
            </a:endParaRPr>
          </a:p>
          <a:p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99C33-BFC9-3B12-8131-49E4C838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612" y="1916315"/>
            <a:ext cx="3216165" cy="3255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FCED4-A4E0-FA4A-16FC-0426366A1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6" y="3663364"/>
            <a:ext cx="4100027" cy="210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17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A99214-B934-14FC-1D0C-D38B64C9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Database</a:t>
            </a:r>
            <a:r>
              <a:rPr lang="pt-PT" b="1" dirty="0"/>
              <a:t> </a:t>
            </a:r>
            <a:r>
              <a:rPr lang="pt-PT" b="1" dirty="0" err="1"/>
              <a:t>Resources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1E38EB-08B0-02C2-D66A-C39E7EA8E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732594-ABD7-DC5B-0E9F-F599A5770560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9A97AB4B-483C-2872-CD66-82DE4FCF6BDF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99075-5CE4-0DBF-F3B8-C0096CF6C0A6}"/>
              </a:ext>
            </a:extLst>
          </p:cNvPr>
          <p:cNvSpPr txBox="1"/>
          <p:nvPr/>
        </p:nvSpPr>
        <p:spPr>
          <a:xfrm>
            <a:off x="838200" y="2117733"/>
            <a:ext cx="8539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/>
              <a:t>In </a:t>
            </a:r>
            <a:r>
              <a:rPr lang="pt-PT" sz="2000" dirty="0" err="1"/>
              <a:t>order</a:t>
            </a:r>
            <a:r>
              <a:rPr lang="pt-PT" sz="2000" dirty="0"/>
              <a:t> to </a:t>
            </a:r>
            <a:r>
              <a:rPr lang="pt-PT" sz="2000" dirty="0" err="1"/>
              <a:t>boost</a:t>
            </a:r>
            <a:r>
              <a:rPr lang="pt-PT" sz="2000" dirty="0"/>
              <a:t> </a:t>
            </a:r>
            <a:r>
              <a:rPr lang="pt-PT" sz="2000" dirty="0" err="1"/>
              <a:t>query’s</a:t>
            </a:r>
            <a:r>
              <a:rPr lang="pt-PT" sz="2000" dirty="0"/>
              <a:t> performance </a:t>
            </a:r>
            <a:r>
              <a:rPr lang="pt-PT" sz="2000" dirty="0" err="1"/>
              <a:t>we</a:t>
            </a:r>
            <a:r>
              <a:rPr lang="pt-PT" sz="2000" dirty="0"/>
              <a:t> </a:t>
            </a:r>
            <a:r>
              <a:rPr lang="pt-PT" sz="2000" dirty="0" err="1"/>
              <a:t>also</a:t>
            </a:r>
            <a:r>
              <a:rPr lang="pt-PT" sz="2000" dirty="0"/>
              <a:t> </a:t>
            </a:r>
            <a:r>
              <a:rPr lang="pt-PT" sz="2000" dirty="0" err="1"/>
              <a:t>created</a:t>
            </a:r>
            <a:r>
              <a:rPr lang="pt-PT" sz="2000" dirty="0"/>
              <a:t> </a:t>
            </a:r>
            <a:r>
              <a:rPr lang="pt-PT" sz="2000" dirty="0" err="1"/>
              <a:t>several</a:t>
            </a:r>
            <a:r>
              <a:rPr lang="pt-PT" sz="2000" dirty="0"/>
              <a:t> </a:t>
            </a:r>
            <a:r>
              <a:rPr lang="pt-PT" sz="2000" dirty="0" err="1"/>
              <a:t>useful</a:t>
            </a:r>
            <a:r>
              <a:rPr lang="pt-PT" sz="2000" dirty="0"/>
              <a:t> </a:t>
            </a:r>
            <a:r>
              <a:rPr lang="pt-PT" sz="2000" dirty="0" err="1"/>
              <a:t>index’s</a:t>
            </a:r>
            <a:endParaRPr lang="en-US" sz="2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51F150-472D-C452-F12E-E269FB39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40094"/>
              </p:ext>
            </p:extLst>
          </p:nvPr>
        </p:nvGraphicFramePr>
        <p:xfrm>
          <a:off x="1402493" y="2637111"/>
          <a:ext cx="9387011" cy="32394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27758">
                  <a:extLst>
                    <a:ext uri="{9D8B030D-6E8A-4147-A177-3AD203B41FA5}">
                      <a16:colId xmlns:a16="http://schemas.microsoft.com/office/drawing/2014/main" val="3539102218"/>
                    </a:ext>
                  </a:extLst>
                </a:gridCol>
                <a:gridCol w="3330249">
                  <a:extLst>
                    <a:ext uri="{9D8B030D-6E8A-4147-A177-3AD203B41FA5}">
                      <a16:colId xmlns:a16="http://schemas.microsoft.com/office/drawing/2014/main" val="20419117"/>
                    </a:ext>
                  </a:extLst>
                </a:gridCol>
                <a:gridCol w="3129004">
                  <a:extLst>
                    <a:ext uri="{9D8B030D-6E8A-4147-A177-3AD203B41FA5}">
                      <a16:colId xmlns:a16="http://schemas.microsoft.com/office/drawing/2014/main" val="1242253140"/>
                    </a:ext>
                  </a:extLst>
                </a:gridCol>
              </a:tblGrid>
              <a:tr h="643562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Table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CLUSTERED INDEX’S </a:t>
                      </a:r>
                      <a:br>
                        <a:rPr lang="pt-PT" dirty="0"/>
                      </a:br>
                      <a:r>
                        <a:rPr lang="pt-PT" dirty="0"/>
                        <a:t>(</a:t>
                      </a:r>
                      <a:r>
                        <a:rPr lang="pt-PT" dirty="0" err="1"/>
                        <a:t>Primary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Keys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NON-CLUSTERED INDEX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15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USERS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user_id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username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09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PRODUCTS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product_id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/>
                        <a:t>product_name</a:t>
                      </a:r>
                      <a:r>
                        <a:rPr lang="pt-PT" b="1" dirty="0"/>
                        <a:t> </a:t>
                      </a:r>
                      <a:r>
                        <a:rPr lang="pt-PT" b="1" dirty="0" err="1"/>
                        <a:t>and</a:t>
                      </a:r>
                      <a:r>
                        <a:rPr lang="pt-PT" b="1" dirty="0"/>
                        <a:t> </a:t>
                      </a:r>
                      <a:r>
                        <a:rPr lang="pt-PT" b="1" dirty="0" err="1"/>
                        <a:t>category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69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ORDERS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order_id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user_id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70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PRODUCTS_ORDERED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(</a:t>
                      </a:r>
                      <a:r>
                        <a:rPr lang="pt-PT" dirty="0" err="1"/>
                        <a:t>order_od</a:t>
                      </a:r>
                      <a:r>
                        <a:rPr lang="pt-PT" dirty="0"/>
                        <a:t>, </a:t>
                      </a:r>
                      <a:r>
                        <a:rPr lang="pt-PT" dirty="0" err="1"/>
                        <a:t>product_id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None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083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CARTS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(</a:t>
                      </a:r>
                      <a:r>
                        <a:rPr lang="pt-PT" dirty="0" err="1"/>
                        <a:t>user_id</a:t>
                      </a:r>
                      <a:r>
                        <a:rPr lang="pt-PT" dirty="0"/>
                        <a:t>, </a:t>
                      </a:r>
                      <a:r>
                        <a:rPr lang="pt-PT" dirty="0" err="1"/>
                        <a:t>product_id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None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01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REVIEWS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review_id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product_id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49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EMERGENCY_CODES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(</a:t>
                      </a:r>
                      <a:r>
                        <a:rPr lang="pt-PT" dirty="0" err="1"/>
                        <a:t>user_id</a:t>
                      </a:r>
                      <a:r>
                        <a:rPr lang="pt-PT" dirty="0"/>
                        <a:t>, </a:t>
                      </a:r>
                      <a:r>
                        <a:rPr lang="pt-PT" dirty="0" err="1"/>
                        <a:t>emergency_code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None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731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565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346</Words>
  <Application>Microsoft Office PowerPoint</Application>
  <PresentationFormat>Widescreen</PresentationFormat>
  <Paragraphs>103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Amasis MT Pro Black</vt:lpstr>
      <vt:lpstr>Aptos</vt:lpstr>
      <vt:lpstr>Aptos Display</vt:lpstr>
      <vt:lpstr>Arial</vt:lpstr>
      <vt:lpstr>Calibri Light</vt:lpstr>
      <vt:lpstr>Office Theme</vt:lpstr>
      <vt:lpstr>DETI STORE</vt:lpstr>
      <vt:lpstr>Introduction</vt:lpstr>
      <vt:lpstr>PowerPoint Presentation</vt:lpstr>
      <vt:lpstr>Entity-Relationship Diagram</vt:lpstr>
      <vt:lpstr>Relational Schema</vt:lpstr>
      <vt:lpstr>Relational Schema - SGDB</vt:lpstr>
      <vt:lpstr>Database Resources</vt:lpstr>
      <vt:lpstr>Database Resources</vt:lpstr>
      <vt:lpstr>Database Resources</vt:lpstr>
      <vt:lpstr>Technology Used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DETI STORE</dc:title>
  <dc:creator>João Gaspar</dc:creator>
  <cp:lastModifiedBy>João Paulo</cp:lastModifiedBy>
  <cp:revision>2</cp:revision>
  <dcterms:created xsi:type="dcterms:W3CDTF">2024-05-29T18:20:00Z</dcterms:created>
  <dcterms:modified xsi:type="dcterms:W3CDTF">2024-05-31T08:04:18Z</dcterms:modified>
</cp:coreProperties>
</file>